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CC99"/>
    <a:srgbClr val="FFFF99"/>
    <a:srgbClr val="CBA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430AC-E9B9-49B7-844F-50228B9C7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944253-3DB5-43AD-8014-21CDFBAC5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D0F99D-3CB1-4A30-970F-DBDED56EE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47D2ED-82D1-4701-A960-7CA44972C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5711E3-0FCC-413B-AA3C-1337FB32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7379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F6DCB-B41F-41B8-9E88-F1E743206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E4C9A9-307B-412D-A214-8B7FC6BFD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74E3A8-EF65-4A29-905D-AE3E833A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BB4166-E696-4576-B52B-77E6FCFB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182A7C-7AD1-43BA-9690-66CBD8D69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021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CFE965-1696-4C38-B57F-BCFA009ED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F06E14-8E0F-4A07-B13A-145A8C97C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728C69-3725-4867-A306-AA623C427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8B2D9B-BA34-4682-9FD0-F6A7B8BF2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9E3273-6E75-4DD6-B67F-14D476CC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63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15600" y="390467"/>
            <a:ext cx="11360800" cy="10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15600" y="1638233"/>
            <a:ext cx="11360800" cy="44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886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9A658-E867-49CC-91C1-363140E19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96639-2E18-47FC-A3CB-0967C333D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3421DF-9606-4998-B039-5B678ADAD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A3EFF3-9B2B-4832-84F5-B422EE8E4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235310-B0EC-4F2E-9E4B-415800191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69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3DAA79-2AA2-4487-A9D2-C47CFBC9A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AEBCED-BBE6-4F10-BD60-206D18CBA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95929B-79BA-4CA2-A90D-AB80893D4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37189C-A272-4325-AFBD-67A0151F0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7AC9BE-4E33-4368-B847-0E74A0253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71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57BDF-8BBF-4F54-A674-D4DCEF7D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78EE1E-51FB-4656-A987-7FA073F3F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FD9E28-6EF9-4CA7-A831-DC7A34F56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264566-A730-47F6-88EC-89716F439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3FBCE6-4364-46F7-9E52-217FE03C6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BECDC9-DD42-4413-A5DA-383D13256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101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E1F93-71DA-4124-A31B-5EED77C78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185E3E-C2F1-476F-ACF2-2C0658C25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F68FE7-9FEE-4417-A7C7-A1D7C4B68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B27F6B0-4F8F-4ECF-9595-22056F0F0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CE9A2A3-CE7B-4F4A-98FD-497FC9673A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59F210-5B73-4788-9A1B-8F6980D4E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E641CB3-849B-4C02-98C2-969986786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BAAE897-D87F-4F05-B8C1-60D84C6A8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320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1736E9-3AF6-4A34-8498-DD48BA1A2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539F769-4134-4732-8D67-DD935A7DF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83EC4A-36E3-430E-BAB1-E64139597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4CE0B2-9C2C-4012-8D11-C8E4AD198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492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4455B4C-3608-4014-94C9-AB41F2169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93E7C84-F03E-4E1E-AF16-5693FEED0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E1A6E3-B40B-4033-8B48-3FCE63002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240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7D095-9A92-4D43-98AC-06366C672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3CD131-436A-4212-AD22-CBC50B48A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93596B-9063-44EB-9EFD-32E9FD5F7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125DAC-1CB2-4664-BF13-3DC92EF5A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12515C-3C03-4303-8FD4-D299105B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E3094F-8C49-4FBC-985F-A5970F19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288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F5847-DCE6-41F7-A639-E4DAA91A7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AD6F38-593F-4BC8-92A6-B2FCC4022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1C00AC-45DB-4384-BF12-29D5CB95C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F2C184-AA81-48D4-9477-FAFD38763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2C3BDB-5989-437F-A9FE-6783D2418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830C18-E1CF-4CF4-9813-849DD58CA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16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9B8C42F-C330-4B98-A3EF-419458A4C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2AFFF9-7F85-4723-A59A-1702A95DB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5EF4DC-DDEC-4303-B70B-F4A071167D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01A5C-022F-4187-A3C0-1B0A0131D8E7}" type="datetimeFigureOut">
              <a:rPr lang="es-ES" smtClean="0"/>
              <a:t>19/10/2020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459464-9319-4784-81B9-E9A44918E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23EF58-7BD8-4CFC-9BDB-810822F87E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6A27-7536-4996-8EB9-09CB19801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6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hyperlink" Target="https://svgsilh.com/es/image/310627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ngall.com/mouse-cursor-click-png" TargetMode="External"/><Relationship Id="rId11" Type="http://schemas.openxmlformats.org/officeDocument/2006/relationships/image" Target="../media/image8.sv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hyperlink" Target="http://commons.wikimedia.org/wiki/File:Featured_article_star_tt.sv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1358A8B1-EBB0-4507-B11E-EDD51654891C}"/>
              </a:ext>
            </a:extLst>
          </p:cNvPr>
          <p:cNvSpPr/>
          <p:nvPr/>
        </p:nvSpPr>
        <p:spPr>
          <a:xfrm>
            <a:off x="365012" y="3849301"/>
            <a:ext cx="4644002" cy="2538247"/>
          </a:xfrm>
          <a:prstGeom prst="rect">
            <a:avLst/>
          </a:prstGeom>
          <a:solidFill>
            <a:srgbClr val="CBAAEC"/>
          </a:solidFill>
          <a:ln>
            <a:solidFill>
              <a:srgbClr val="CBAA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62250745-9B42-41F8-B6FE-21C9A385FDAD}"/>
              </a:ext>
            </a:extLst>
          </p:cNvPr>
          <p:cNvSpPr txBox="1">
            <a:spLocks/>
          </p:cNvSpPr>
          <p:nvPr/>
        </p:nvSpPr>
        <p:spPr>
          <a:xfrm>
            <a:off x="579612" y="2775264"/>
            <a:ext cx="4390837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Recurso digital para trabajar el concepto: unidad, decena y centena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5B4C9BE2-FCF6-4996-A3B4-B7974798E789}"/>
              </a:ext>
            </a:extLst>
          </p:cNvPr>
          <p:cNvSpPr/>
          <p:nvPr/>
        </p:nvSpPr>
        <p:spPr>
          <a:xfrm>
            <a:off x="5367130" y="1502000"/>
            <a:ext cx="521852" cy="483024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2E6652D-329D-4F60-8A5B-2815D31B5395}"/>
              </a:ext>
            </a:extLst>
          </p:cNvPr>
          <p:cNvSpPr txBox="1"/>
          <p:nvPr/>
        </p:nvSpPr>
        <p:spPr>
          <a:xfrm>
            <a:off x="5927594" y="139587"/>
            <a:ext cx="3572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u="sng" dirty="0">
                <a:latin typeface="Arsenale White" panose="02000506000000020002" pitchFamily="2" charset="0"/>
              </a:rPr>
              <a:t>Instrucciones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9C156B2-6D3B-4C9F-8DCE-1A8CA9DFBA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08" t="77304" r="25929" b="1549"/>
          <a:stretch/>
        </p:blipFill>
        <p:spPr>
          <a:xfrm>
            <a:off x="8800258" y="1377735"/>
            <a:ext cx="800057" cy="655187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B593A91-EC36-4EC1-BFCC-8BAB29CD67FC}"/>
              </a:ext>
            </a:extLst>
          </p:cNvPr>
          <p:cNvSpPr txBox="1"/>
          <p:nvPr/>
        </p:nvSpPr>
        <p:spPr>
          <a:xfrm>
            <a:off x="5520900" y="1489961"/>
            <a:ext cx="3679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Arsenale White" panose="02000506000000020002" pitchFamily="2" charset="0"/>
              </a:rPr>
              <a:t>1. HAZ CLICK EN EL </a:t>
            </a:r>
            <a:r>
              <a:rPr lang="es-ES" sz="4000" b="1" dirty="0">
                <a:latin typeface="Arsenale White" panose="02000506000000020002" pitchFamily="2" charset="0"/>
              </a:rPr>
              <a:t>BOTÓN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D0FDB14-CFAA-406B-8A81-E7EF29EF15BA}"/>
              </a:ext>
            </a:extLst>
          </p:cNvPr>
          <p:cNvSpPr/>
          <p:nvPr/>
        </p:nvSpPr>
        <p:spPr>
          <a:xfrm>
            <a:off x="5308365" y="2870845"/>
            <a:ext cx="521852" cy="483024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7A59671-B6BC-4B29-9089-8C56DE2B6138}"/>
              </a:ext>
            </a:extLst>
          </p:cNvPr>
          <p:cNvSpPr txBox="1"/>
          <p:nvPr/>
        </p:nvSpPr>
        <p:spPr>
          <a:xfrm>
            <a:off x="5927594" y="2067972"/>
            <a:ext cx="7135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Arsenale White" panose="02000506000000020002" pitchFamily="2" charset="0"/>
              </a:rPr>
              <a:t>PARA OBTENER UN </a:t>
            </a:r>
            <a:r>
              <a:rPr lang="es-ES" sz="4000" b="1" dirty="0">
                <a:latin typeface="Arsenale White" panose="02000506000000020002" pitchFamily="2" charset="0"/>
              </a:rPr>
              <a:t>NÚMERO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45861F5-B28D-4A88-A040-7CE1440101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" t="19133" r="78829" b="1408"/>
          <a:stretch/>
        </p:blipFill>
        <p:spPr>
          <a:xfrm>
            <a:off x="9917928" y="934762"/>
            <a:ext cx="800057" cy="1688410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14BB6D1-416C-400B-9A92-13FD18C1DBA0}"/>
              </a:ext>
            </a:extLst>
          </p:cNvPr>
          <p:cNvSpPr txBox="1"/>
          <p:nvPr/>
        </p:nvSpPr>
        <p:spPr>
          <a:xfrm>
            <a:off x="5503597" y="2870845"/>
            <a:ext cx="54571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Arsenale White" panose="02000506000000020002" pitchFamily="2" charset="0"/>
              </a:rPr>
              <a:t>2. </a:t>
            </a:r>
            <a:r>
              <a:rPr lang="es-ES" sz="4000" b="1" dirty="0">
                <a:latin typeface="Arsenale White" panose="02000506000000020002" pitchFamily="2" charset="0"/>
              </a:rPr>
              <a:t>Completa</a:t>
            </a:r>
            <a:r>
              <a:rPr lang="es-ES" sz="4000" dirty="0">
                <a:latin typeface="Arsenale White" panose="02000506000000020002" pitchFamily="2" charset="0"/>
              </a:rPr>
              <a:t> con las </a:t>
            </a:r>
            <a:r>
              <a:rPr lang="es-ES" sz="4000" b="1" dirty="0">
                <a:latin typeface="Arsenale White" panose="02000506000000020002" pitchFamily="2" charset="0"/>
              </a:rPr>
              <a:t>unidades, decenas y centenas</a:t>
            </a:r>
            <a:r>
              <a:rPr lang="es-ES" sz="4000" dirty="0">
                <a:latin typeface="Arsenale White" panose="02000506000000020002" pitchFamily="2" charset="0"/>
              </a:rPr>
              <a:t> correspondientes </a:t>
            </a:r>
            <a:r>
              <a:rPr lang="es-ES" sz="4000" b="1" dirty="0">
                <a:latin typeface="Arsenale White" panose="02000506000000020002" pitchFamily="2" charset="0"/>
              </a:rPr>
              <a:t>pinchando en la figura y aparecerá coloreada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5DA4373D-B7F0-4C07-9AD5-1DE0CB16932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9228" t="43143" r="43307" b="25448"/>
          <a:stretch/>
        </p:blipFill>
        <p:spPr>
          <a:xfrm>
            <a:off x="10960730" y="2694257"/>
            <a:ext cx="1074229" cy="1086106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DCB34A80-358C-400E-AC05-5664BD1261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1455313" y="3478582"/>
            <a:ext cx="964367" cy="603561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1DE593C2-C8DD-4820-B3B8-58065448CF9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9211" t="43157" r="43261" b="17593"/>
          <a:stretch/>
        </p:blipFill>
        <p:spPr>
          <a:xfrm>
            <a:off x="10915879" y="4091714"/>
            <a:ext cx="1104953" cy="1391121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6E82EA7C-3EE6-4AF8-BE1D-EFAEBB1821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 rot="14997452">
            <a:off x="11532139" y="4350405"/>
            <a:ext cx="225984" cy="225984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58FDA653-ED5C-4688-9055-9C4CABA2D4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 rot="14997452">
            <a:off x="11569122" y="4116959"/>
            <a:ext cx="225984" cy="225984"/>
          </a:xfrm>
          <a:prstGeom prst="rect">
            <a:avLst/>
          </a:prstGeom>
        </p:spPr>
      </p:pic>
      <p:sp>
        <p:nvSpPr>
          <p:cNvPr id="39" name="Rectángulo 38">
            <a:extLst>
              <a:ext uri="{FF2B5EF4-FFF2-40B4-BE49-F238E27FC236}">
                <a16:creationId xmlns:a16="http://schemas.microsoft.com/office/drawing/2014/main" id="{CDBBCE2F-A1F9-4B9F-B1CB-902EA31E43E1}"/>
              </a:ext>
            </a:extLst>
          </p:cNvPr>
          <p:cNvSpPr/>
          <p:nvPr/>
        </p:nvSpPr>
        <p:spPr>
          <a:xfrm>
            <a:off x="5367130" y="4892785"/>
            <a:ext cx="521852" cy="483024"/>
          </a:xfrm>
          <a:prstGeom prst="rect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5560700C-D4FB-49B1-8993-8FEF75BD12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 rot="14997452">
            <a:off x="11777094" y="4262716"/>
            <a:ext cx="225984" cy="225984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78F1FB53-44D6-42CF-A848-185D3DFC4AD5}"/>
              </a:ext>
            </a:extLst>
          </p:cNvPr>
          <p:cNvSpPr txBox="1"/>
          <p:nvPr/>
        </p:nvSpPr>
        <p:spPr>
          <a:xfrm>
            <a:off x="5555844" y="4892785"/>
            <a:ext cx="43620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Arsenale White" panose="02000506000000020002" pitchFamily="2" charset="0"/>
              </a:rPr>
              <a:t>3. </a:t>
            </a:r>
            <a:r>
              <a:rPr lang="es-ES" sz="4000" b="1" dirty="0">
                <a:latin typeface="Arsenale White" panose="02000506000000020002" pitchFamily="2" charset="0"/>
              </a:rPr>
              <a:t>Para eliminar el color haz click en el botón     </a:t>
            </a:r>
            <a:r>
              <a:rPr lang="es-ES" sz="4000" dirty="0">
                <a:latin typeface="Arsenale White" panose="02000506000000020002" pitchFamily="2" charset="0"/>
              </a:rPr>
              <a:t>que aparece debajo de cada figura </a:t>
            </a:r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C4F72869-76A3-4FC9-A952-387D0742124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4047" t="73843" r="48829" b="17932"/>
          <a:stretch/>
        </p:blipFill>
        <p:spPr>
          <a:xfrm>
            <a:off x="7896972" y="5592624"/>
            <a:ext cx="541466" cy="351545"/>
          </a:xfrm>
          <a:prstGeom prst="rect">
            <a:avLst/>
          </a:prstGeom>
        </p:spPr>
      </p:pic>
      <p:pic>
        <p:nvPicPr>
          <p:cNvPr id="33" name="Gráfico 32">
            <a:extLst>
              <a:ext uri="{FF2B5EF4-FFF2-40B4-BE49-F238E27FC236}">
                <a16:creationId xmlns:a16="http://schemas.microsoft.com/office/drawing/2014/main" id="{B5728C50-B2DA-42E3-81B9-92F8F51291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  <a:ext uri="{837473B0-CC2E-450A-ABE3-18F120FF3D39}">
                <a1611:picAttrSrcUrl xmlns:a1611="http://schemas.microsoft.com/office/drawing/2016/11/main" r:id="rId12"/>
              </a:ext>
            </a:extLst>
          </a:blip>
          <a:stretch>
            <a:fillRect/>
          </a:stretch>
        </p:blipFill>
        <p:spPr>
          <a:xfrm flipH="1">
            <a:off x="9185917" y="5549676"/>
            <a:ext cx="2641071" cy="992379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A943BF45-A420-4823-88EB-0116617AE0B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45" y="77864"/>
            <a:ext cx="1385162" cy="138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89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ndom Green">
            <a:extLst>
              <a:ext uri="{FF2B5EF4-FFF2-40B4-BE49-F238E27FC236}">
                <a16:creationId xmlns:a16="http://schemas.microsoft.com/office/drawing/2014/main" id="{E7B5E2ED-184C-4557-9728-C6E7BCBC5FD8}"/>
              </a:ext>
            </a:extLst>
          </p:cNvPr>
          <p:cNvSpPr/>
          <p:nvPr/>
        </p:nvSpPr>
        <p:spPr>
          <a:xfrm>
            <a:off x="640876" y="2408869"/>
            <a:ext cx="1227017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800" b="1" dirty="0">
                <a:ln w="1905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3899" dirty="0">
              <a:ln w="19050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1"/>
              </a:solidFill>
            </a:endParaRPr>
          </a:p>
        </p:txBody>
      </p:sp>
      <p:grpSp>
        <p:nvGrpSpPr>
          <p:cNvPr id="31" name="Green Word List">
            <a:extLst>
              <a:ext uri="{FF2B5EF4-FFF2-40B4-BE49-F238E27FC236}">
                <a16:creationId xmlns:a16="http://schemas.microsoft.com/office/drawing/2014/main" id="{78DB2847-2831-4771-81A2-07D751F39A74}"/>
              </a:ext>
            </a:extLst>
          </p:cNvPr>
          <p:cNvGrpSpPr/>
          <p:nvPr/>
        </p:nvGrpSpPr>
        <p:grpSpPr>
          <a:xfrm>
            <a:off x="-293773" y="6912651"/>
            <a:ext cx="2964069" cy="14407648"/>
            <a:chOff x="692894" y="-3431359"/>
            <a:chExt cx="3240000" cy="14210759"/>
          </a:xfrm>
          <a:solidFill>
            <a:schemeClr val="bg1"/>
          </a:solidFill>
        </p:grpSpPr>
        <p:sp>
          <p:nvSpPr>
            <p:cNvPr id="32" name="Word10">
              <a:extLst>
                <a:ext uri="{FF2B5EF4-FFF2-40B4-BE49-F238E27FC236}">
                  <a16:creationId xmlns:a16="http://schemas.microsoft.com/office/drawing/2014/main" id="{4622FF06-2BFF-4549-85F7-71BB3BA44859}"/>
                </a:ext>
              </a:extLst>
            </p:cNvPr>
            <p:cNvSpPr/>
            <p:nvPr/>
          </p:nvSpPr>
          <p:spPr>
            <a:xfrm>
              <a:off x="692894" y="9339400"/>
              <a:ext cx="3240000" cy="1440000"/>
            </a:xfrm>
            <a:prstGeom prst="rect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GB" sz="5400" b="1" dirty="0">
                  <a:ln w="19050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accent1"/>
                  </a:solidFill>
                  <a:effectLst>
                    <a:outerShdw blurRad="63500" dist="635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109</a:t>
              </a:r>
            </a:p>
          </p:txBody>
        </p:sp>
        <p:sp>
          <p:nvSpPr>
            <p:cNvPr id="33" name="Word9">
              <a:extLst>
                <a:ext uri="{FF2B5EF4-FFF2-40B4-BE49-F238E27FC236}">
                  <a16:creationId xmlns:a16="http://schemas.microsoft.com/office/drawing/2014/main" id="{7F067404-A6C4-4DF9-A464-C6E23580F243}"/>
                </a:ext>
              </a:extLst>
            </p:cNvPr>
            <p:cNvSpPr/>
            <p:nvPr/>
          </p:nvSpPr>
          <p:spPr>
            <a:xfrm>
              <a:off x="692894" y="7899400"/>
              <a:ext cx="3240000" cy="1440000"/>
            </a:xfrm>
            <a:prstGeom prst="rect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GB" sz="5400" b="1" dirty="0">
                  <a:ln w="19050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accent1"/>
                  </a:solidFill>
                  <a:effectLst>
                    <a:outerShdw blurRad="63500" dist="635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33</a:t>
              </a:r>
            </a:p>
          </p:txBody>
        </p:sp>
        <p:sp>
          <p:nvSpPr>
            <p:cNvPr id="34" name="Word8">
              <a:extLst>
                <a:ext uri="{FF2B5EF4-FFF2-40B4-BE49-F238E27FC236}">
                  <a16:creationId xmlns:a16="http://schemas.microsoft.com/office/drawing/2014/main" id="{D8C5E5B9-BB1A-45E6-AD3E-DCF7F7E955D1}"/>
                </a:ext>
              </a:extLst>
            </p:cNvPr>
            <p:cNvSpPr/>
            <p:nvPr/>
          </p:nvSpPr>
          <p:spPr>
            <a:xfrm>
              <a:off x="692894" y="6453394"/>
              <a:ext cx="3240000" cy="1440000"/>
            </a:xfrm>
            <a:prstGeom prst="rect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GB" sz="5400" b="1" dirty="0">
                  <a:ln w="19050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accent1"/>
                  </a:solidFill>
                  <a:effectLst>
                    <a:outerShdw blurRad="63500" dist="635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134</a:t>
              </a:r>
            </a:p>
          </p:txBody>
        </p:sp>
        <p:sp>
          <p:nvSpPr>
            <p:cNvPr id="35" name="Word7">
              <a:extLst>
                <a:ext uri="{FF2B5EF4-FFF2-40B4-BE49-F238E27FC236}">
                  <a16:creationId xmlns:a16="http://schemas.microsoft.com/office/drawing/2014/main" id="{DF632A7A-32E3-4DCF-9A0B-00B0AB0F6485}"/>
                </a:ext>
              </a:extLst>
            </p:cNvPr>
            <p:cNvSpPr/>
            <p:nvPr/>
          </p:nvSpPr>
          <p:spPr>
            <a:xfrm>
              <a:off x="692894" y="5064144"/>
              <a:ext cx="3240000" cy="1440000"/>
            </a:xfrm>
            <a:prstGeom prst="rect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GB" sz="5400" b="1" dirty="0">
                  <a:ln w="19050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accent1"/>
                  </a:solidFill>
                  <a:effectLst>
                    <a:outerShdw blurRad="63500" dist="635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36" name="Word6">
              <a:extLst>
                <a:ext uri="{FF2B5EF4-FFF2-40B4-BE49-F238E27FC236}">
                  <a16:creationId xmlns:a16="http://schemas.microsoft.com/office/drawing/2014/main" id="{971A8A6A-2D6C-47A4-A5AB-F31F2D1D76BA}"/>
                </a:ext>
              </a:extLst>
            </p:cNvPr>
            <p:cNvSpPr/>
            <p:nvPr/>
          </p:nvSpPr>
          <p:spPr>
            <a:xfrm>
              <a:off x="692894" y="3647491"/>
              <a:ext cx="3240000" cy="1440000"/>
            </a:xfrm>
            <a:prstGeom prst="rect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GB" sz="5400" b="1" dirty="0">
                  <a:ln w="19050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accent1"/>
                  </a:solidFill>
                  <a:effectLst>
                    <a:outerShdw blurRad="63500" dist="635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45</a:t>
              </a:r>
            </a:p>
          </p:txBody>
        </p:sp>
        <p:sp>
          <p:nvSpPr>
            <p:cNvPr id="37" name="Word5">
              <a:extLst>
                <a:ext uri="{FF2B5EF4-FFF2-40B4-BE49-F238E27FC236}">
                  <a16:creationId xmlns:a16="http://schemas.microsoft.com/office/drawing/2014/main" id="{6B904111-EBC6-4F71-B3D2-6BE8FCA53D2B}"/>
                </a:ext>
              </a:extLst>
            </p:cNvPr>
            <p:cNvSpPr/>
            <p:nvPr/>
          </p:nvSpPr>
          <p:spPr>
            <a:xfrm>
              <a:off x="692894" y="2207491"/>
              <a:ext cx="3240000" cy="1440000"/>
            </a:xfrm>
            <a:prstGeom prst="rect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GB" sz="5400" b="1" dirty="0">
                  <a:ln w="19050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accent1"/>
                  </a:solidFill>
                  <a:effectLst>
                    <a:outerShdw blurRad="63500" dist="635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104</a:t>
              </a:r>
            </a:p>
          </p:txBody>
        </p:sp>
        <p:sp>
          <p:nvSpPr>
            <p:cNvPr id="38" name="Word4">
              <a:extLst>
                <a:ext uri="{FF2B5EF4-FFF2-40B4-BE49-F238E27FC236}">
                  <a16:creationId xmlns:a16="http://schemas.microsoft.com/office/drawing/2014/main" id="{FAEA9C31-62E7-405C-8031-275E24A22834}"/>
                </a:ext>
              </a:extLst>
            </p:cNvPr>
            <p:cNvSpPr/>
            <p:nvPr/>
          </p:nvSpPr>
          <p:spPr>
            <a:xfrm>
              <a:off x="692894" y="790838"/>
              <a:ext cx="3240000" cy="1440000"/>
            </a:xfrm>
            <a:prstGeom prst="rect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GB" sz="5400" b="1" dirty="0">
                  <a:ln w="19050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accent1"/>
                  </a:solidFill>
                  <a:effectLst>
                    <a:outerShdw blurRad="63500" dist="635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39" name="Word3">
              <a:extLst>
                <a:ext uri="{FF2B5EF4-FFF2-40B4-BE49-F238E27FC236}">
                  <a16:creationId xmlns:a16="http://schemas.microsoft.com/office/drawing/2014/main" id="{FE6B55FD-46E6-4009-B7C7-3BFBCE3CAB2D}"/>
                </a:ext>
              </a:extLst>
            </p:cNvPr>
            <p:cNvSpPr/>
            <p:nvPr/>
          </p:nvSpPr>
          <p:spPr>
            <a:xfrm>
              <a:off x="692894" y="-649162"/>
              <a:ext cx="3240000" cy="1440000"/>
            </a:xfrm>
            <a:prstGeom prst="rect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GB" sz="5400" b="1" dirty="0">
                  <a:ln w="19050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accent1"/>
                  </a:solidFill>
                  <a:effectLst>
                    <a:outerShdw blurRad="63500" dist="635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0" name="Word2">
              <a:extLst>
                <a:ext uri="{FF2B5EF4-FFF2-40B4-BE49-F238E27FC236}">
                  <a16:creationId xmlns:a16="http://schemas.microsoft.com/office/drawing/2014/main" id="{BB0E2D67-88F0-494A-B7F5-F20B86C84540}"/>
                </a:ext>
              </a:extLst>
            </p:cNvPr>
            <p:cNvSpPr/>
            <p:nvPr/>
          </p:nvSpPr>
          <p:spPr>
            <a:xfrm>
              <a:off x="692894" y="-2015065"/>
              <a:ext cx="3240000" cy="1440000"/>
            </a:xfrm>
            <a:prstGeom prst="rect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GB" sz="5400" b="1" dirty="0">
                  <a:ln w="19050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accent1"/>
                  </a:solidFill>
                  <a:effectLst>
                    <a:outerShdw blurRad="63500" dist="635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123</a:t>
              </a:r>
            </a:p>
          </p:txBody>
        </p:sp>
        <p:sp>
          <p:nvSpPr>
            <p:cNvPr id="41" name="Word1">
              <a:extLst>
                <a:ext uri="{FF2B5EF4-FFF2-40B4-BE49-F238E27FC236}">
                  <a16:creationId xmlns:a16="http://schemas.microsoft.com/office/drawing/2014/main" id="{715B6173-9157-4C03-A08E-7090635F8D83}"/>
                </a:ext>
              </a:extLst>
            </p:cNvPr>
            <p:cNvSpPr/>
            <p:nvPr/>
          </p:nvSpPr>
          <p:spPr>
            <a:xfrm>
              <a:off x="692894" y="-3431359"/>
              <a:ext cx="3240000" cy="1440000"/>
            </a:xfrm>
            <a:prstGeom prst="rect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r>
                <a:rPr lang="en-GB" sz="5400" b="1" dirty="0">
                  <a:ln w="19050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accent1"/>
                  </a:solidFill>
                  <a:effectLst>
                    <a:outerShdw blurRad="63500" dist="635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lang="en-GB" sz="5400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63500" dist="635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Marker One">
            <a:extLst>
              <a:ext uri="{FF2B5EF4-FFF2-40B4-BE49-F238E27FC236}">
                <a16:creationId xmlns:a16="http://schemas.microsoft.com/office/drawing/2014/main" id="{16B2C83C-FDC7-42AE-A502-866264AF5BEB}"/>
              </a:ext>
            </a:extLst>
          </p:cNvPr>
          <p:cNvGrpSpPr/>
          <p:nvPr/>
        </p:nvGrpSpPr>
        <p:grpSpPr>
          <a:xfrm>
            <a:off x="109215" y="3369963"/>
            <a:ext cx="2250707" cy="473628"/>
            <a:chOff x="848783" y="2825243"/>
            <a:chExt cx="2929786" cy="292101"/>
          </a:xfrm>
        </p:grpSpPr>
        <p:sp>
          <p:nvSpPr>
            <p:cNvPr id="43" name="Left">
              <a:extLst>
                <a:ext uri="{FF2B5EF4-FFF2-40B4-BE49-F238E27FC236}">
                  <a16:creationId xmlns:a16="http://schemas.microsoft.com/office/drawing/2014/main" id="{031291C8-DAB0-474E-A725-395B04261259}"/>
                </a:ext>
              </a:extLst>
            </p:cNvPr>
            <p:cNvSpPr/>
            <p:nvPr/>
          </p:nvSpPr>
          <p:spPr>
            <a:xfrm rot="5400000">
              <a:off x="825500" y="2848526"/>
              <a:ext cx="292100" cy="24553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44" name="Right">
              <a:extLst>
                <a:ext uri="{FF2B5EF4-FFF2-40B4-BE49-F238E27FC236}">
                  <a16:creationId xmlns:a16="http://schemas.microsoft.com/office/drawing/2014/main" id="{9D794904-5F70-46AF-86F4-58E2AB0FC8CF}"/>
                </a:ext>
              </a:extLst>
            </p:cNvPr>
            <p:cNvSpPr/>
            <p:nvPr/>
          </p:nvSpPr>
          <p:spPr>
            <a:xfrm rot="16200000" flipH="1">
              <a:off x="3509753" y="2848527"/>
              <a:ext cx="292100" cy="24553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</p:grpSp>
      <p:grpSp>
        <p:nvGrpSpPr>
          <p:cNvPr id="45" name="Marker Two">
            <a:extLst>
              <a:ext uri="{FF2B5EF4-FFF2-40B4-BE49-F238E27FC236}">
                <a16:creationId xmlns:a16="http://schemas.microsoft.com/office/drawing/2014/main" id="{FE3CB0FA-66EB-49C2-85BD-330BA48C711B}"/>
              </a:ext>
            </a:extLst>
          </p:cNvPr>
          <p:cNvGrpSpPr/>
          <p:nvPr/>
        </p:nvGrpSpPr>
        <p:grpSpPr>
          <a:xfrm>
            <a:off x="4599325" y="2825243"/>
            <a:ext cx="2929787" cy="292101"/>
            <a:chOff x="848783" y="2825243"/>
            <a:chExt cx="2929786" cy="292101"/>
          </a:xfrm>
        </p:grpSpPr>
        <p:sp>
          <p:nvSpPr>
            <p:cNvPr id="46" name="Left">
              <a:extLst>
                <a:ext uri="{FF2B5EF4-FFF2-40B4-BE49-F238E27FC236}">
                  <a16:creationId xmlns:a16="http://schemas.microsoft.com/office/drawing/2014/main" id="{C078D07D-08E0-45B1-96D3-962FE51B7AD1}"/>
                </a:ext>
              </a:extLst>
            </p:cNvPr>
            <p:cNvSpPr/>
            <p:nvPr/>
          </p:nvSpPr>
          <p:spPr>
            <a:xfrm rot="5400000">
              <a:off x="825500" y="2848526"/>
              <a:ext cx="292100" cy="24553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47" name="Right">
              <a:extLst>
                <a:ext uri="{FF2B5EF4-FFF2-40B4-BE49-F238E27FC236}">
                  <a16:creationId xmlns:a16="http://schemas.microsoft.com/office/drawing/2014/main" id="{6A0A3478-DE17-4513-8B23-0ED8B5C777B6}"/>
                </a:ext>
              </a:extLst>
            </p:cNvPr>
            <p:cNvSpPr/>
            <p:nvPr/>
          </p:nvSpPr>
          <p:spPr>
            <a:xfrm rot="16200000" flipH="1">
              <a:off x="3509753" y="2848527"/>
              <a:ext cx="292100" cy="24553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</p:grpSp>
      <p:grpSp>
        <p:nvGrpSpPr>
          <p:cNvPr id="48" name="Marker Three">
            <a:extLst>
              <a:ext uri="{FF2B5EF4-FFF2-40B4-BE49-F238E27FC236}">
                <a16:creationId xmlns:a16="http://schemas.microsoft.com/office/drawing/2014/main" id="{74632BB0-553B-4B87-9AFC-CC66DAB2C91D}"/>
              </a:ext>
            </a:extLst>
          </p:cNvPr>
          <p:cNvGrpSpPr/>
          <p:nvPr/>
        </p:nvGrpSpPr>
        <p:grpSpPr>
          <a:xfrm>
            <a:off x="8353181" y="2825240"/>
            <a:ext cx="2929787" cy="292101"/>
            <a:chOff x="848783" y="2825243"/>
            <a:chExt cx="2929786" cy="292101"/>
          </a:xfrm>
        </p:grpSpPr>
        <p:sp>
          <p:nvSpPr>
            <p:cNvPr id="49" name="Left">
              <a:extLst>
                <a:ext uri="{FF2B5EF4-FFF2-40B4-BE49-F238E27FC236}">
                  <a16:creationId xmlns:a16="http://schemas.microsoft.com/office/drawing/2014/main" id="{633C7F72-21A0-4191-8515-50F8C2DC2F8C}"/>
                </a:ext>
              </a:extLst>
            </p:cNvPr>
            <p:cNvSpPr/>
            <p:nvPr/>
          </p:nvSpPr>
          <p:spPr>
            <a:xfrm rot="5400000">
              <a:off x="825500" y="2848526"/>
              <a:ext cx="292100" cy="24553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50" name="Right">
              <a:extLst>
                <a:ext uri="{FF2B5EF4-FFF2-40B4-BE49-F238E27FC236}">
                  <a16:creationId xmlns:a16="http://schemas.microsoft.com/office/drawing/2014/main" id="{0206B678-6BC4-42E7-9EF9-1239A2E9BAE6}"/>
                </a:ext>
              </a:extLst>
            </p:cNvPr>
            <p:cNvSpPr/>
            <p:nvPr/>
          </p:nvSpPr>
          <p:spPr>
            <a:xfrm rot="16200000" flipH="1">
              <a:off x="3509753" y="2848527"/>
              <a:ext cx="292100" cy="24553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</p:grpSp>
      <p:sp>
        <p:nvSpPr>
          <p:cNvPr id="54" name="Red Anchor">
            <a:extLst>
              <a:ext uri="{FF2B5EF4-FFF2-40B4-BE49-F238E27FC236}">
                <a16:creationId xmlns:a16="http://schemas.microsoft.com/office/drawing/2014/main" id="{207EEF83-8A3B-4A1F-B7E3-767875E57FA2}"/>
              </a:ext>
            </a:extLst>
          </p:cNvPr>
          <p:cNvSpPr/>
          <p:nvPr/>
        </p:nvSpPr>
        <p:spPr>
          <a:xfrm>
            <a:off x="9098683" y="5064144"/>
            <a:ext cx="1440000" cy="1440000"/>
          </a:xfrm>
          <a:prstGeom prst="ellipse">
            <a:avLst/>
          </a:prstGeom>
          <a:solidFill>
            <a:srgbClr val="FF0066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8" name="Yellow Anchor">
            <a:extLst>
              <a:ext uri="{FF2B5EF4-FFF2-40B4-BE49-F238E27FC236}">
                <a16:creationId xmlns:a16="http://schemas.microsoft.com/office/drawing/2014/main" id="{4CE0A4A3-889F-4DE5-BBAA-4BD2DC39451F}"/>
              </a:ext>
            </a:extLst>
          </p:cNvPr>
          <p:cNvSpPr/>
          <p:nvPr/>
        </p:nvSpPr>
        <p:spPr>
          <a:xfrm>
            <a:off x="5323055" y="5064144"/>
            <a:ext cx="1440000" cy="1440000"/>
          </a:xfrm>
          <a:prstGeom prst="ellipse">
            <a:avLst/>
          </a:prstGeom>
          <a:solidFill>
            <a:srgbClr val="FFC0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DD766D5-A221-434E-93A6-CF247EBF5692}"/>
              </a:ext>
            </a:extLst>
          </p:cNvPr>
          <p:cNvSpPr/>
          <p:nvPr/>
        </p:nvSpPr>
        <p:spPr>
          <a:xfrm>
            <a:off x="0" y="5567214"/>
            <a:ext cx="3896415" cy="1290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Green Anchor">
            <a:extLst>
              <a:ext uri="{FF2B5EF4-FFF2-40B4-BE49-F238E27FC236}">
                <a16:creationId xmlns:a16="http://schemas.microsoft.com/office/drawing/2014/main" id="{A496BD77-9E42-4487-9AFB-0CBE19B2724B}"/>
              </a:ext>
            </a:extLst>
          </p:cNvPr>
          <p:cNvSpPr/>
          <p:nvPr/>
        </p:nvSpPr>
        <p:spPr>
          <a:xfrm>
            <a:off x="1547427" y="5064144"/>
            <a:ext cx="1440000" cy="1440000"/>
          </a:xfrm>
          <a:prstGeom prst="ellipse">
            <a:avLst/>
          </a:prstGeom>
          <a:solidFill>
            <a:srgbClr val="00CC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grpSp>
        <p:nvGrpSpPr>
          <p:cNvPr id="63" name="Green Button">
            <a:extLst>
              <a:ext uri="{FF2B5EF4-FFF2-40B4-BE49-F238E27FC236}">
                <a16:creationId xmlns:a16="http://schemas.microsoft.com/office/drawing/2014/main" id="{1069E50B-C77B-40A5-835F-886D293542E7}"/>
              </a:ext>
            </a:extLst>
          </p:cNvPr>
          <p:cNvGrpSpPr/>
          <p:nvPr/>
        </p:nvGrpSpPr>
        <p:grpSpPr>
          <a:xfrm>
            <a:off x="735861" y="5695462"/>
            <a:ext cx="1084035" cy="960961"/>
            <a:chOff x="1547427" y="5089544"/>
            <a:chExt cx="1440000" cy="1440000"/>
          </a:xfrm>
        </p:grpSpPr>
        <p:sp>
          <p:nvSpPr>
            <p:cNvPr id="64" name="Back">
              <a:extLst>
                <a:ext uri="{FF2B5EF4-FFF2-40B4-BE49-F238E27FC236}">
                  <a16:creationId xmlns:a16="http://schemas.microsoft.com/office/drawing/2014/main" id="{DE7B3EE0-CADB-4261-95CF-EA6220E94DFD}"/>
                </a:ext>
              </a:extLst>
            </p:cNvPr>
            <p:cNvSpPr/>
            <p:nvPr/>
          </p:nvSpPr>
          <p:spPr>
            <a:xfrm>
              <a:off x="1547427" y="5089544"/>
              <a:ext cx="1440000" cy="14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scene3d>
              <a:camera prst="orthographicFront"/>
              <a:lightRig rig="two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5" name="Button">
              <a:extLst>
                <a:ext uri="{FF2B5EF4-FFF2-40B4-BE49-F238E27FC236}">
                  <a16:creationId xmlns:a16="http://schemas.microsoft.com/office/drawing/2014/main" id="{75FEF381-90C3-44FF-9F42-DDF692FB2C6E}"/>
                </a:ext>
              </a:extLst>
            </p:cNvPr>
            <p:cNvSpPr/>
            <p:nvPr/>
          </p:nvSpPr>
          <p:spPr>
            <a:xfrm>
              <a:off x="1637427" y="5197258"/>
              <a:ext cx="1260000" cy="12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/>
            <a:p>
              <a:pPr algn="ctr"/>
              <a:endParaRPr lang="en-GB" sz="2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9" name="Rectángulo 68">
            <a:extLst>
              <a:ext uri="{FF2B5EF4-FFF2-40B4-BE49-F238E27FC236}">
                <a16:creationId xmlns:a16="http://schemas.microsoft.com/office/drawing/2014/main" id="{089B0CD7-6E0D-4D78-A82B-7574719679E9}"/>
              </a:ext>
            </a:extLst>
          </p:cNvPr>
          <p:cNvSpPr/>
          <p:nvPr/>
        </p:nvSpPr>
        <p:spPr>
          <a:xfrm>
            <a:off x="0" y="0"/>
            <a:ext cx="12189219" cy="135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/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7C4F86DF-9BD9-4650-9280-FD4A4C468078}"/>
              </a:ext>
            </a:extLst>
          </p:cNvPr>
          <p:cNvSpPr/>
          <p:nvPr/>
        </p:nvSpPr>
        <p:spPr>
          <a:xfrm>
            <a:off x="2637251" y="79693"/>
            <a:ext cx="8920509" cy="58136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/>
          </a:p>
        </p:txBody>
      </p:sp>
      <p:pic>
        <p:nvPicPr>
          <p:cNvPr id="72" name="Picture 2" descr="Suma: Números enteros">
            <a:extLst>
              <a:ext uri="{FF2B5EF4-FFF2-40B4-BE49-F238E27FC236}">
                <a16:creationId xmlns:a16="http://schemas.microsoft.com/office/drawing/2014/main" id="{65676F21-19BC-4DFE-82CF-90956FE100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274" b="2507"/>
          <a:stretch/>
        </p:blipFill>
        <p:spPr bwMode="auto">
          <a:xfrm>
            <a:off x="2417654" y="2815187"/>
            <a:ext cx="2272699" cy="237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Suma: Números enteros">
            <a:extLst>
              <a:ext uri="{FF2B5EF4-FFF2-40B4-BE49-F238E27FC236}">
                <a16:creationId xmlns:a16="http://schemas.microsoft.com/office/drawing/2014/main" id="{6899090D-DD09-43A6-9B51-7E3AB6FD50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274" b="2507"/>
          <a:stretch/>
        </p:blipFill>
        <p:spPr bwMode="auto">
          <a:xfrm>
            <a:off x="4678325" y="2793700"/>
            <a:ext cx="2272699" cy="237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dr1" descr="Suma: Números enteros">
            <a:extLst>
              <a:ext uri="{FF2B5EF4-FFF2-40B4-BE49-F238E27FC236}">
                <a16:creationId xmlns:a16="http://schemas.microsoft.com/office/drawing/2014/main" id="{EF9CE0AE-EC8F-46BF-BA19-85D5F29CBD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75" r="43953"/>
          <a:stretch/>
        </p:blipFill>
        <p:spPr bwMode="auto">
          <a:xfrm>
            <a:off x="7168695" y="2729687"/>
            <a:ext cx="420428" cy="251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dr2" descr="Suma: Números enteros">
            <a:extLst>
              <a:ext uri="{FF2B5EF4-FFF2-40B4-BE49-F238E27FC236}">
                <a16:creationId xmlns:a16="http://schemas.microsoft.com/office/drawing/2014/main" id="{C9469C99-D978-43FF-9225-B6A35318A1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75" r="43953"/>
          <a:stretch/>
        </p:blipFill>
        <p:spPr bwMode="auto">
          <a:xfrm>
            <a:off x="7694937" y="2734449"/>
            <a:ext cx="420428" cy="251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dr3" descr="Suma: Números enteros">
            <a:extLst>
              <a:ext uri="{FF2B5EF4-FFF2-40B4-BE49-F238E27FC236}">
                <a16:creationId xmlns:a16="http://schemas.microsoft.com/office/drawing/2014/main" id="{CD0CCC2B-D1A4-41ED-B9A2-E675A0A224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75" r="43953"/>
          <a:stretch/>
        </p:blipFill>
        <p:spPr bwMode="auto">
          <a:xfrm>
            <a:off x="8215830" y="2734449"/>
            <a:ext cx="420428" cy="251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centena 1" descr="Suma: Números enteros">
            <a:extLst>
              <a:ext uri="{FF2B5EF4-FFF2-40B4-BE49-F238E27FC236}">
                <a16:creationId xmlns:a16="http://schemas.microsoft.com/office/drawing/2014/main" id="{4F8750AA-7D0C-47AC-A75A-7F2BC6BBAA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274" b="2507"/>
          <a:stretch/>
        </p:blipFill>
        <p:spPr bwMode="auto">
          <a:xfrm>
            <a:off x="2396310" y="2809185"/>
            <a:ext cx="2340295" cy="244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dr4" descr="Suma: Números enteros">
            <a:extLst>
              <a:ext uri="{FF2B5EF4-FFF2-40B4-BE49-F238E27FC236}">
                <a16:creationId xmlns:a16="http://schemas.microsoft.com/office/drawing/2014/main" id="{BA579DF7-985E-42AC-9AC2-EBEDE688C1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75" r="43953"/>
          <a:stretch/>
        </p:blipFill>
        <p:spPr bwMode="auto">
          <a:xfrm>
            <a:off x="8736723" y="2734449"/>
            <a:ext cx="420428" cy="251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d4 Picture 2" descr="Diez Bloque Blanco Y Negro Ilustración - Twinkl">
            <a:extLst>
              <a:ext uri="{FF2B5EF4-FFF2-40B4-BE49-F238E27FC236}">
                <a16:creationId xmlns:a16="http://schemas.microsoft.com/office/drawing/2014/main" id="{41C02C40-025A-4C5F-AA11-60F0BFEBF9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5754"/>
          <a:stretch/>
        </p:blipFill>
        <p:spPr bwMode="auto">
          <a:xfrm>
            <a:off x="7191477" y="2904021"/>
            <a:ext cx="409995" cy="221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6" descr="Suma: Números enteros">
            <a:extLst>
              <a:ext uri="{FF2B5EF4-FFF2-40B4-BE49-F238E27FC236}">
                <a16:creationId xmlns:a16="http://schemas.microsoft.com/office/drawing/2014/main" id="{997F1997-4073-4B07-960B-9B5A9579C9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1" t="6802" r="4186" b="79245"/>
          <a:stretch/>
        </p:blipFill>
        <p:spPr bwMode="auto">
          <a:xfrm>
            <a:off x="10521049" y="4718687"/>
            <a:ext cx="491496" cy="44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6" descr="Suma: Números enteros">
            <a:extLst>
              <a:ext uri="{FF2B5EF4-FFF2-40B4-BE49-F238E27FC236}">
                <a16:creationId xmlns:a16="http://schemas.microsoft.com/office/drawing/2014/main" id="{F8FB3613-C1FF-4FB1-8E31-767AF50850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1" t="6802" r="4186" b="79245"/>
          <a:stretch/>
        </p:blipFill>
        <p:spPr bwMode="auto">
          <a:xfrm>
            <a:off x="11076767" y="4742129"/>
            <a:ext cx="491496" cy="44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6" descr="Suma: Números enteros">
            <a:extLst>
              <a:ext uri="{FF2B5EF4-FFF2-40B4-BE49-F238E27FC236}">
                <a16:creationId xmlns:a16="http://schemas.microsoft.com/office/drawing/2014/main" id="{395C6E0D-0685-46B7-AC63-6786F59793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1" t="6802" r="4186" b="79245"/>
          <a:stretch/>
        </p:blipFill>
        <p:spPr bwMode="auto">
          <a:xfrm>
            <a:off x="11576759" y="4742129"/>
            <a:ext cx="491496" cy="44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6" descr="Suma: Números enteros">
            <a:extLst>
              <a:ext uri="{FF2B5EF4-FFF2-40B4-BE49-F238E27FC236}">
                <a16:creationId xmlns:a16="http://schemas.microsoft.com/office/drawing/2014/main" id="{DC057E0C-A97C-4774-880B-C6841FE34C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1" t="6802" r="4186" b="79245"/>
          <a:stretch/>
        </p:blipFill>
        <p:spPr bwMode="auto">
          <a:xfrm>
            <a:off x="9931720" y="4747590"/>
            <a:ext cx="491496" cy="44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dr4" descr="Suma: Números enteros">
            <a:extLst>
              <a:ext uri="{FF2B5EF4-FFF2-40B4-BE49-F238E27FC236}">
                <a16:creationId xmlns:a16="http://schemas.microsoft.com/office/drawing/2014/main" id="{45C8C1EE-11CD-4DCC-BC0D-BB6AA48E57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75" r="43953"/>
          <a:stretch/>
        </p:blipFill>
        <p:spPr bwMode="auto">
          <a:xfrm>
            <a:off x="9250471" y="2717786"/>
            <a:ext cx="420428" cy="251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CuadroTexto 84">
            <a:extLst>
              <a:ext uri="{FF2B5EF4-FFF2-40B4-BE49-F238E27FC236}">
                <a16:creationId xmlns:a16="http://schemas.microsoft.com/office/drawing/2014/main" id="{816DD1EE-F5B0-4B0D-8782-33D2912238AA}"/>
              </a:ext>
            </a:extLst>
          </p:cNvPr>
          <p:cNvSpPr txBox="1"/>
          <p:nvPr/>
        </p:nvSpPr>
        <p:spPr>
          <a:xfrm>
            <a:off x="10284891" y="1577877"/>
            <a:ext cx="2450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>
                <a:solidFill>
                  <a:srgbClr val="0070C0"/>
                </a:solidFill>
                <a:latin typeface="Arsenale White" panose="02000506000000020002" pitchFamily="2" charset="0"/>
              </a:rPr>
              <a:t>unidad</a:t>
            </a:r>
          </a:p>
        </p:txBody>
      </p:sp>
      <p:pic>
        <p:nvPicPr>
          <p:cNvPr id="86" name="cubito" descr="Diez Bloque Blanco Y Negro Ilustración - Twinkl">
            <a:extLst>
              <a:ext uri="{FF2B5EF4-FFF2-40B4-BE49-F238E27FC236}">
                <a16:creationId xmlns:a16="http://schemas.microsoft.com/office/drawing/2014/main" id="{B3E9A9B6-4CFB-4642-9B4D-0C67F24F43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6716" b="84909"/>
          <a:stretch/>
        </p:blipFill>
        <p:spPr bwMode="auto">
          <a:xfrm>
            <a:off x="9956261" y="4700992"/>
            <a:ext cx="482739" cy="44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CuadroTexto 86">
            <a:extLst>
              <a:ext uri="{FF2B5EF4-FFF2-40B4-BE49-F238E27FC236}">
                <a16:creationId xmlns:a16="http://schemas.microsoft.com/office/drawing/2014/main" id="{BC258E54-CC50-40E2-911E-4C83CF4E5A68}"/>
              </a:ext>
            </a:extLst>
          </p:cNvPr>
          <p:cNvSpPr txBox="1"/>
          <p:nvPr/>
        </p:nvSpPr>
        <p:spPr>
          <a:xfrm>
            <a:off x="7643997" y="1609899"/>
            <a:ext cx="19404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>
                <a:solidFill>
                  <a:srgbClr val="FF0000"/>
                </a:solidFill>
                <a:latin typeface="Arsenale White" panose="02000506000000020002" pitchFamily="2" charset="0"/>
              </a:rPr>
              <a:t>decena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D06326AA-B6D7-4CFA-9BA8-A64C257EE64D}"/>
              </a:ext>
            </a:extLst>
          </p:cNvPr>
          <p:cNvSpPr txBox="1"/>
          <p:nvPr/>
        </p:nvSpPr>
        <p:spPr>
          <a:xfrm>
            <a:off x="3520268" y="1521197"/>
            <a:ext cx="3572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>
                <a:solidFill>
                  <a:srgbClr val="008F00"/>
                </a:solidFill>
                <a:latin typeface="Arsenale White" panose="02000506000000020002" pitchFamily="2" charset="0"/>
              </a:rPr>
              <a:t>centena</a:t>
            </a:r>
          </a:p>
        </p:txBody>
      </p:sp>
      <p:pic>
        <p:nvPicPr>
          <p:cNvPr id="89" name="Picture 4" descr="⏪ Rebobinado Emoji">
            <a:extLst>
              <a:ext uri="{FF2B5EF4-FFF2-40B4-BE49-F238E27FC236}">
                <a16:creationId xmlns:a16="http://schemas.microsoft.com/office/drawing/2014/main" id="{653485FF-F49B-4FDD-8A3A-D992B5F51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299" y="5136713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centena 1" descr="Suma: Números enteros">
            <a:extLst>
              <a:ext uri="{FF2B5EF4-FFF2-40B4-BE49-F238E27FC236}">
                <a16:creationId xmlns:a16="http://schemas.microsoft.com/office/drawing/2014/main" id="{AE675689-7607-4FF9-A035-A5D0C9E58E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274" b="2507"/>
          <a:stretch/>
        </p:blipFill>
        <p:spPr bwMode="auto">
          <a:xfrm>
            <a:off x="4636004" y="2834270"/>
            <a:ext cx="2272699" cy="237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4" descr="⏪ Rebobinado Emoji">
            <a:extLst>
              <a:ext uri="{FF2B5EF4-FFF2-40B4-BE49-F238E27FC236}">
                <a16:creationId xmlns:a16="http://schemas.microsoft.com/office/drawing/2014/main" id="{02EAD907-856F-4300-94F0-7EBCFF0E8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355" y="5136713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4" descr="⏪ Rebobinado Emoji">
            <a:extLst>
              <a:ext uri="{FF2B5EF4-FFF2-40B4-BE49-F238E27FC236}">
                <a16:creationId xmlns:a16="http://schemas.microsoft.com/office/drawing/2014/main" id="{900A6305-7FAF-4A56-832D-23906CF3E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005" y="5129798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d4 Picture 2" descr="Diez Bloque Blanco Y Negro Ilustración - Twinkl">
            <a:extLst>
              <a:ext uri="{FF2B5EF4-FFF2-40B4-BE49-F238E27FC236}">
                <a16:creationId xmlns:a16="http://schemas.microsoft.com/office/drawing/2014/main" id="{7E9B1978-C14B-4B73-B22D-CADA625A73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5754"/>
          <a:stretch/>
        </p:blipFill>
        <p:spPr bwMode="auto">
          <a:xfrm>
            <a:off x="7704585" y="2903308"/>
            <a:ext cx="409995" cy="221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4" descr="⏪ Rebobinado Emoji">
            <a:extLst>
              <a:ext uri="{FF2B5EF4-FFF2-40B4-BE49-F238E27FC236}">
                <a16:creationId xmlns:a16="http://schemas.microsoft.com/office/drawing/2014/main" id="{234C0134-1ACC-4317-948E-0CB2334D0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113" y="5129085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d4 Picture 2" descr="Diez Bloque Blanco Y Negro Ilustración - Twinkl">
            <a:extLst>
              <a:ext uri="{FF2B5EF4-FFF2-40B4-BE49-F238E27FC236}">
                <a16:creationId xmlns:a16="http://schemas.microsoft.com/office/drawing/2014/main" id="{05BC3457-A640-4013-8409-546FD2F783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5754"/>
          <a:stretch/>
        </p:blipFill>
        <p:spPr bwMode="auto">
          <a:xfrm>
            <a:off x="8230915" y="2903308"/>
            <a:ext cx="409995" cy="221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4" descr="⏪ Rebobinado Emoji">
            <a:extLst>
              <a:ext uri="{FF2B5EF4-FFF2-40B4-BE49-F238E27FC236}">
                <a16:creationId xmlns:a16="http://schemas.microsoft.com/office/drawing/2014/main" id="{7D46C821-D323-4DC0-978C-E0B102012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442" y="5129085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d4 Picture 2" descr="Diez Bloque Blanco Y Negro Ilustración - Twinkl">
            <a:extLst>
              <a:ext uri="{FF2B5EF4-FFF2-40B4-BE49-F238E27FC236}">
                <a16:creationId xmlns:a16="http://schemas.microsoft.com/office/drawing/2014/main" id="{A5D9F547-D428-4865-AC82-E25442CA78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5754"/>
          <a:stretch/>
        </p:blipFill>
        <p:spPr bwMode="auto">
          <a:xfrm>
            <a:off x="8740531" y="2911612"/>
            <a:ext cx="409995" cy="221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4" descr="⏪ Rebobinado Emoji">
            <a:extLst>
              <a:ext uri="{FF2B5EF4-FFF2-40B4-BE49-F238E27FC236}">
                <a16:creationId xmlns:a16="http://schemas.microsoft.com/office/drawing/2014/main" id="{35E3AC80-B0C5-4A53-B3AB-5E220C90F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9058" y="5137389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d4 Picture 2" descr="Diez Bloque Blanco Y Negro Ilustración - Twinkl">
            <a:extLst>
              <a:ext uri="{FF2B5EF4-FFF2-40B4-BE49-F238E27FC236}">
                <a16:creationId xmlns:a16="http://schemas.microsoft.com/office/drawing/2014/main" id="{8E45D3A7-8C22-4B76-A7EA-B17B5DED96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5754"/>
          <a:stretch/>
        </p:blipFill>
        <p:spPr bwMode="auto">
          <a:xfrm>
            <a:off x="9252964" y="2875792"/>
            <a:ext cx="409995" cy="221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4" descr="⏪ Rebobinado Emoji">
            <a:extLst>
              <a:ext uri="{FF2B5EF4-FFF2-40B4-BE49-F238E27FC236}">
                <a16:creationId xmlns:a16="http://schemas.microsoft.com/office/drawing/2014/main" id="{2363DEE2-FB58-487D-8B52-B4A3B754F9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325" y="5136713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4" descr="⏪ Rebobinado Emoji">
            <a:extLst>
              <a:ext uri="{FF2B5EF4-FFF2-40B4-BE49-F238E27FC236}">
                <a16:creationId xmlns:a16="http://schemas.microsoft.com/office/drawing/2014/main" id="{5DDEB7C9-B261-4806-937D-37794A02B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8274" y="5210906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cubito" descr="Diez Bloque Blanco Y Negro Ilustración - Twinkl">
            <a:extLst>
              <a:ext uri="{FF2B5EF4-FFF2-40B4-BE49-F238E27FC236}">
                <a16:creationId xmlns:a16="http://schemas.microsoft.com/office/drawing/2014/main" id="{7484E3EA-7FB6-4D4C-87F0-89848A989C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6716" b="84909"/>
          <a:stretch/>
        </p:blipFill>
        <p:spPr bwMode="auto">
          <a:xfrm>
            <a:off x="10529807" y="4696688"/>
            <a:ext cx="482739" cy="44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4" descr="⏪ Rebobinado Emoji">
            <a:extLst>
              <a:ext uri="{FF2B5EF4-FFF2-40B4-BE49-F238E27FC236}">
                <a16:creationId xmlns:a16="http://schemas.microsoft.com/office/drawing/2014/main" id="{208777FB-E3B6-4760-B94C-287121D4F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581" y="5210570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cubito" descr="Diez Bloque Blanco Y Negro Ilustración - Twinkl">
            <a:extLst>
              <a:ext uri="{FF2B5EF4-FFF2-40B4-BE49-F238E27FC236}">
                <a16:creationId xmlns:a16="http://schemas.microsoft.com/office/drawing/2014/main" id="{4E3F5335-11DE-41CE-A21A-D797817078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6716" b="84909"/>
          <a:stretch/>
        </p:blipFill>
        <p:spPr bwMode="auto">
          <a:xfrm>
            <a:off x="11576759" y="4718685"/>
            <a:ext cx="482739" cy="44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4" descr="⏪ Rebobinado Emoji">
            <a:extLst>
              <a:ext uri="{FF2B5EF4-FFF2-40B4-BE49-F238E27FC236}">
                <a16:creationId xmlns:a16="http://schemas.microsoft.com/office/drawing/2014/main" id="{302E5877-F08C-48D6-A2A3-14D72D8A5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3145" y="5210906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cubito" descr="Diez Bloque Blanco Y Negro Ilustración - Twinkl">
            <a:extLst>
              <a:ext uri="{FF2B5EF4-FFF2-40B4-BE49-F238E27FC236}">
                <a16:creationId xmlns:a16="http://schemas.microsoft.com/office/drawing/2014/main" id="{6A8BF4B1-92BC-4A8A-B610-C28B8658E5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6716" b="84909"/>
          <a:stretch/>
        </p:blipFill>
        <p:spPr bwMode="auto">
          <a:xfrm>
            <a:off x="11073332" y="4718685"/>
            <a:ext cx="482739" cy="44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4" descr="⏪ Rebobinado Emoji">
            <a:extLst>
              <a:ext uri="{FF2B5EF4-FFF2-40B4-BE49-F238E27FC236}">
                <a16:creationId xmlns:a16="http://schemas.microsoft.com/office/drawing/2014/main" id="{586096EE-F965-4A8B-B326-E8A7F4CF2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9718" y="5210906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6" descr="Suma: Números enteros">
            <a:extLst>
              <a:ext uri="{FF2B5EF4-FFF2-40B4-BE49-F238E27FC236}">
                <a16:creationId xmlns:a16="http://schemas.microsoft.com/office/drawing/2014/main" id="{FD7293E0-5B69-4E09-8804-30B5AAC395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1" t="6802" r="4186" b="79245"/>
          <a:stretch/>
        </p:blipFill>
        <p:spPr bwMode="auto">
          <a:xfrm>
            <a:off x="10555879" y="3623581"/>
            <a:ext cx="491496" cy="44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6" descr="Suma: Números enteros">
            <a:extLst>
              <a:ext uri="{FF2B5EF4-FFF2-40B4-BE49-F238E27FC236}">
                <a16:creationId xmlns:a16="http://schemas.microsoft.com/office/drawing/2014/main" id="{0E98043E-1D26-49D2-BFF2-05418A3033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1" t="6802" r="4186" b="79245"/>
          <a:stretch/>
        </p:blipFill>
        <p:spPr bwMode="auto">
          <a:xfrm>
            <a:off x="11111596" y="3647022"/>
            <a:ext cx="491496" cy="44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6" descr="Suma: Números enteros">
            <a:extLst>
              <a:ext uri="{FF2B5EF4-FFF2-40B4-BE49-F238E27FC236}">
                <a16:creationId xmlns:a16="http://schemas.microsoft.com/office/drawing/2014/main" id="{B9403D06-5F21-45BF-8089-02F049D378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1" t="6802" r="4186" b="79245"/>
          <a:stretch/>
        </p:blipFill>
        <p:spPr bwMode="auto">
          <a:xfrm>
            <a:off x="11611588" y="3647022"/>
            <a:ext cx="491496" cy="44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6" descr="Suma: Números enteros">
            <a:extLst>
              <a:ext uri="{FF2B5EF4-FFF2-40B4-BE49-F238E27FC236}">
                <a16:creationId xmlns:a16="http://schemas.microsoft.com/office/drawing/2014/main" id="{116CBBCF-6496-4B0F-BA19-61FA925068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1" t="6802" r="4186" b="79245"/>
          <a:stretch/>
        </p:blipFill>
        <p:spPr bwMode="auto">
          <a:xfrm>
            <a:off x="9966549" y="3652483"/>
            <a:ext cx="491496" cy="44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cubito" descr="Diez Bloque Blanco Y Negro Ilustración - Twinkl">
            <a:extLst>
              <a:ext uri="{FF2B5EF4-FFF2-40B4-BE49-F238E27FC236}">
                <a16:creationId xmlns:a16="http://schemas.microsoft.com/office/drawing/2014/main" id="{06960B9C-242B-4940-89B9-AD120D4A67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6716" b="84909"/>
          <a:stretch/>
        </p:blipFill>
        <p:spPr bwMode="auto">
          <a:xfrm>
            <a:off x="9991091" y="3605885"/>
            <a:ext cx="482739" cy="44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4" descr="⏪ Rebobinado Emoji">
            <a:extLst>
              <a:ext uri="{FF2B5EF4-FFF2-40B4-BE49-F238E27FC236}">
                <a16:creationId xmlns:a16="http://schemas.microsoft.com/office/drawing/2014/main" id="{61DAB0E2-4F2D-4DBC-818F-F1E8FD578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103" y="4115799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cubito" descr="Diez Bloque Blanco Y Negro Ilustración - Twinkl">
            <a:extLst>
              <a:ext uri="{FF2B5EF4-FFF2-40B4-BE49-F238E27FC236}">
                <a16:creationId xmlns:a16="http://schemas.microsoft.com/office/drawing/2014/main" id="{C118E8BE-17D8-4926-AB27-2F2D8DBE7E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6716" b="84909"/>
          <a:stretch/>
        </p:blipFill>
        <p:spPr bwMode="auto">
          <a:xfrm>
            <a:off x="10564636" y="3601581"/>
            <a:ext cx="482739" cy="44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4" descr="⏪ Rebobinado Emoji">
            <a:extLst>
              <a:ext uri="{FF2B5EF4-FFF2-40B4-BE49-F238E27FC236}">
                <a16:creationId xmlns:a16="http://schemas.microsoft.com/office/drawing/2014/main" id="{1A951DF4-C20D-48C2-AED0-CB35A071A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410" y="4115463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cubito" descr="Diez Bloque Blanco Y Negro Ilustración - Twinkl">
            <a:extLst>
              <a:ext uri="{FF2B5EF4-FFF2-40B4-BE49-F238E27FC236}">
                <a16:creationId xmlns:a16="http://schemas.microsoft.com/office/drawing/2014/main" id="{F086ED9C-ECFE-4420-BA09-F27AD3CE5D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6716" b="84909"/>
          <a:stretch/>
        </p:blipFill>
        <p:spPr bwMode="auto">
          <a:xfrm>
            <a:off x="11611588" y="3623579"/>
            <a:ext cx="482739" cy="44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4" descr="⏪ Rebobinado Emoji">
            <a:extLst>
              <a:ext uri="{FF2B5EF4-FFF2-40B4-BE49-F238E27FC236}">
                <a16:creationId xmlns:a16="http://schemas.microsoft.com/office/drawing/2014/main" id="{08D6E7C7-E7D1-42B4-A70B-FC930A9F2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7974" y="4115799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cubito" descr="Diez Bloque Blanco Y Negro Ilustración - Twinkl">
            <a:extLst>
              <a:ext uri="{FF2B5EF4-FFF2-40B4-BE49-F238E27FC236}">
                <a16:creationId xmlns:a16="http://schemas.microsoft.com/office/drawing/2014/main" id="{4A520152-B00D-4CFA-9ED1-A899138753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6716" b="84909"/>
          <a:stretch/>
        </p:blipFill>
        <p:spPr bwMode="auto">
          <a:xfrm>
            <a:off x="11108161" y="3623579"/>
            <a:ext cx="482739" cy="44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4" descr="⏪ Rebobinado Emoji">
            <a:extLst>
              <a:ext uri="{FF2B5EF4-FFF2-40B4-BE49-F238E27FC236}">
                <a16:creationId xmlns:a16="http://schemas.microsoft.com/office/drawing/2014/main" id="{B96F339F-2715-4AC4-8748-0C0A34262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4547" y="4115799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6" descr="Suma: Números enteros">
            <a:extLst>
              <a:ext uri="{FF2B5EF4-FFF2-40B4-BE49-F238E27FC236}">
                <a16:creationId xmlns:a16="http://schemas.microsoft.com/office/drawing/2014/main" id="{B307E919-26B4-4130-A0BC-7FE5C341BC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1" t="6802" r="4186" b="79245"/>
          <a:stretch/>
        </p:blipFill>
        <p:spPr bwMode="auto">
          <a:xfrm>
            <a:off x="10836481" y="2433870"/>
            <a:ext cx="491496" cy="44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cubito" descr="Diez Bloque Blanco Y Negro Ilustración - Twinkl">
            <a:extLst>
              <a:ext uri="{FF2B5EF4-FFF2-40B4-BE49-F238E27FC236}">
                <a16:creationId xmlns:a16="http://schemas.microsoft.com/office/drawing/2014/main" id="{281DBF28-0CF1-4E88-8CB1-A26B442D6F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7" r="46716" b="84909"/>
          <a:stretch/>
        </p:blipFill>
        <p:spPr bwMode="auto">
          <a:xfrm>
            <a:off x="10837476" y="2396049"/>
            <a:ext cx="482739" cy="44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4" descr="⏪ Rebobinado Emoji">
            <a:extLst>
              <a:ext uri="{FF2B5EF4-FFF2-40B4-BE49-F238E27FC236}">
                <a16:creationId xmlns:a16="http://schemas.microsoft.com/office/drawing/2014/main" id="{C0B0BDE6-30B3-4BAF-8A5C-946C2B192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3862" y="2888270"/>
            <a:ext cx="464116" cy="4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" name="Selection1">
            <a:extLst>
              <a:ext uri="{FF2B5EF4-FFF2-40B4-BE49-F238E27FC236}">
                <a16:creationId xmlns:a16="http://schemas.microsoft.com/office/drawing/2014/main" id="{9D625875-FA56-4FAC-934D-C04FAC6BA628}"/>
              </a:ext>
            </a:extLst>
          </p:cNvPr>
          <p:cNvSpPr/>
          <p:nvPr/>
        </p:nvSpPr>
        <p:spPr>
          <a:xfrm>
            <a:off x="-29481" y="1573967"/>
            <a:ext cx="2598980" cy="3960000"/>
          </a:xfrm>
          <a:custGeom>
            <a:avLst/>
            <a:gdLst>
              <a:gd name="connsiteX0" fmla="*/ 540011 w 3240000"/>
              <a:gd name="connsiteY0" fmla="*/ 0 h 3960000"/>
              <a:gd name="connsiteX1" fmla="*/ 2699989 w 3240000"/>
              <a:gd name="connsiteY1" fmla="*/ 0 h 3960000"/>
              <a:gd name="connsiteX2" fmla="*/ 3240000 w 3240000"/>
              <a:gd name="connsiteY2" fmla="*/ 540011 h 3960000"/>
              <a:gd name="connsiteX3" fmla="*/ 3240000 w 3240000"/>
              <a:gd name="connsiteY3" fmla="*/ 3419989 h 3960000"/>
              <a:gd name="connsiteX4" fmla="*/ 2699989 w 3240000"/>
              <a:gd name="connsiteY4" fmla="*/ 3960000 h 3960000"/>
              <a:gd name="connsiteX5" fmla="*/ 540011 w 3240000"/>
              <a:gd name="connsiteY5" fmla="*/ 3960000 h 3960000"/>
              <a:gd name="connsiteX6" fmla="*/ 0 w 3240000"/>
              <a:gd name="connsiteY6" fmla="*/ 3419989 h 3960000"/>
              <a:gd name="connsiteX7" fmla="*/ 0 w 3240000"/>
              <a:gd name="connsiteY7" fmla="*/ 540011 h 3960000"/>
              <a:gd name="connsiteX8" fmla="*/ 540011 w 3240000"/>
              <a:gd name="connsiteY8" fmla="*/ 0 h 3960000"/>
              <a:gd name="connsiteX9" fmla="*/ 660010 w 3240000"/>
              <a:gd name="connsiteY9" fmla="*/ 180000 h 3960000"/>
              <a:gd name="connsiteX10" fmla="*/ 180000 w 3240000"/>
              <a:gd name="connsiteY10" fmla="*/ 660010 h 3960000"/>
              <a:gd name="connsiteX11" fmla="*/ 180000 w 3240000"/>
              <a:gd name="connsiteY11" fmla="*/ 3299990 h 3960000"/>
              <a:gd name="connsiteX12" fmla="*/ 660010 w 3240000"/>
              <a:gd name="connsiteY12" fmla="*/ 3780000 h 3960000"/>
              <a:gd name="connsiteX13" fmla="*/ 2579990 w 3240000"/>
              <a:gd name="connsiteY13" fmla="*/ 3780000 h 3960000"/>
              <a:gd name="connsiteX14" fmla="*/ 3060000 w 3240000"/>
              <a:gd name="connsiteY14" fmla="*/ 3299990 h 3960000"/>
              <a:gd name="connsiteX15" fmla="*/ 3060000 w 3240000"/>
              <a:gd name="connsiteY15" fmla="*/ 660010 h 3960000"/>
              <a:gd name="connsiteX16" fmla="*/ 2579990 w 3240000"/>
              <a:gd name="connsiteY16" fmla="*/ 180000 h 3960000"/>
              <a:gd name="connsiteX17" fmla="*/ 660010 w 3240000"/>
              <a:gd name="connsiteY17" fmla="*/ 18000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240000" h="3960000"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3419989"/>
                </a:lnTo>
                <a:cubicBezTo>
                  <a:pt x="3240000" y="3718229"/>
                  <a:pt x="2998229" y="3960000"/>
                  <a:pt x="2699989" y="3960000"/>
                </a:cubicBezTo>
                <a:lnTo>
                  <a:pt x="540011" y="3960000"/>
                </a:lnTo>
                <a:cubicBezTo>
                  <a:pt x="241771" y="3960000"/>
                  <a:pt x="0" y="3718229"/>
                  <a:pt x="0" y="3419989"/>
                </a:cubicBez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  <a:moveTo>
                  <a:pt x="660010" y="180000"/>
                </a:moveTo>
                <a:cubicBezTo>
                  <a:pt x="394908" y="180000"/>
                  <a:pt x="180000" y="394908"/>
                  <a:pt x="180000" y="660010"/>
                </a:cubicBezTo>
                <a:lnTo>
                  <a:pt x="180000" y="3299990"/>
                </a:lnTo>
                <a:cubicBezTo>
                  <a:pt x="180000" y="3565092"/>
                  <a:pt x="394908" y="3780000"/>
                  <a:pt x="660010" y="3780000"/>
                </a:cubicBezTo>
                <a:lnTo>
                  <a:pt x="2579990" y="3780000"/>
                </a:lnTo>
                <a:cubicBezTo>
                  <a:pt x="2845092" y="3780000"/>
                  <a:pt x="3060000" y="3565092"/>
                  <a:pt x="3060000" y="3299990"/>
                </a:cubicBezTo>
                <a:lnTo>
                  <a:pt x="3060000" y="660010"/>
                </a:lnTo>
                <a:cubicBezTo>
                  <a:pt x="3060000" y="394908"/>
                  <a:pt x="2845092" y="180000"/>
                  <a:pt x="2579990" y="180000"/>
                </a:cubicBezTo>
                <a:lnTo>
                  <a:pt x="660010" y="180000"/>
                </a:lnTo>
                <a:close/>
              </a:path>
            </a:pathLst>
          </a:custGeom>
          <a:gradFill flip="none" rotWithShape="1">
            <a:gsLst>
              <a:gs pos="99462">
                <a:schemeClr val="bg1">
                  <a:lumMod val="50000"/>
                </a:schemeClr>
              </a:gs>
              <a:gs pos="1613">
                <a:schemeClr val="bg1">
                  <a:lumMod val="50000"/>
                </a:schemeClr>
              </a:gs>
              <a:gs pos="32000">
                <a:schemeClr val="bg1">
                  <a:lumMod val="75000"/>
                </a:schemeClr>
              </a:gs>
              <a:gs pos="52000">
                <a:schemeClr val="bg1"/>
              </a:gs>
              <a:gs pos="74000">
                <a:schemeClr val="bg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1FB9C39-A8EB-4112-BA01-554501B17E96}"/>
              </a:ext>
            </a:extLst>
          </p:cNvPr>
          <p:cNvSpPr txBox="1"/>
          <p:nvPr/>
        </p:nvSpPr>
        <p:spPr>
          <a:xfrm>
            <a:off x="2981003" y="5871562"/>
            <a:ext cx="10057483" cy="1332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>
                <a:latin typeface="Arsenale White" panose="02000506000000020002" pitchFamily="2" charset="0"/>
              </a:rPr>
              <a:t>*Sólo números del 1 al 259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0C96E632-72E9-4710-A48A-212A5F051B11}"/>
              </a:ext>
            </a:extLst>
          </p:cNvPr>
          <p:cNvSpPr txBox="1">
            <a:spLocks/>
          </p:cNvSpPr>
          <p:nvPr/>
        </p:nvSpPr>
        <p:spPr>
          <a:xfrm>
            <a:off x="1592113" y="345882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Amatic SC"/>
              <a:buNone/>
              <a:defRPr sz="80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CUENTA Y COMPLETA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1748557-D8E5-47F3-95ED-EF2272EC14CB}"/>
              </a:ext>
            </a:extLst>
          </p:cNvPr>
          <p:cNvSpPr/>
          <p:nvPr/>
        </p:nvSpPr>
        <p:spPr>
          <a:xfrm>
            <a:off x="-10503" y="276319"/>
            <a:ext cx="3191025" cy="1290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68968A4-ECA1-438D-8722-8D356FDCF3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890" y="174165"/>
            <a:ext cx="1244976" cy="124497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EA35A53-36C2-4E40-81A6-AA6FF2954D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4102">
            <a:off x="2861714" y="216294"/>
            <a:ext cx="439148" cy="43914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FA9B06F-D222-431D-B4BF-39CB8D5EBD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725" y="302613"/>
            <a:ext cx="1141215" cy="114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8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repeatCount="indefinite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80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" fill="hold">
                      <p:stCondLst>
                        <p:cond delay="0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</p:childTnLst>
        </p:cTn>
      </p:par>
    </p:tnLst>
    <p:bldLst>
      <p:bldP spid="8" grpId="0"/>
      <p:bldP spid="54" grpId="0" animBg="1"/>
      <p:bldP spid="54" grpId="1" animBg="1"/>
      <p:bldP spid="58" grpId="0" animBg="1"/>
      <p:bldP spid="58" grpId="1" animBg="1"/>
      <p:bldP spid="62" grpId="0" animBg="1"/>
      <p:bldP spid="62" grpId="1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83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Amatic SC</vt:lpstr>
      <vt:lpstr>Arial</vt:lpstr>
      <vt:lpstr>Arial Black</vt:lpstr>
      <vt:lpstr>Arsenale White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martin izquierdo</dc:creator>
  <cp:lastModifiedBy>ana martin izquierdo</cp:lastModifiedBy>
  <cp:revision>5</cp:revision>
  <dcterms:created xsi:type="dcterms:W3CDTF">2020-10-19T11:00:43Z</dcterms:created>
  <dcterms:modified xsi:type="dcterms:W3CDTF">2020-10-19T11:45:37Z</dcterms:modified>
</cp:coreProperties>
</file>